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64" r:id="rId4"/>
    <p:sldId id="268" r:id="rId5"/>
    <p:sldId id="281" r:id="rId6"/>
    <p:sldId id="269" r:id="rId7"/>
    <p:sldId id="273" r:id="rId8"/>
    <p:sldId id="270" r:id="rId9"/>
    <p:sldId id="282" r:id="rId10"/>
    <p:sldId id="27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60"/>
  </p:normalViewPr>
  <p:slideViewPr>
    <p:cSldViewPr snapToGrid="0">
      <p:cViewPr>
        <p:scale>
          <a:sx n="66" d="100"/>
          <a:sy n="66" d="100"/>
        </p:scale>
        <p:origin x="256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Zliczanie</a:t>
            </a:r>
            <a:r>
              <a:rPr lang="en-US"/>
              <a:t> </a:t>
            </a:r>
            <a:r>
              <a:rPr lang="en-US" err="1"/>
              <a:t>filtrów</a:t>
            </a:r>
            <a:r>
              <a:rPr lang="en-US"/>
              <a:t> </a:t>
            </a:r>
            <a:br>
              <a:rPr lang="en-US"/>
            </a:br>
            <a:r>
              <a:rPr lang="en-US" err="1"/>
              <a:t>papierosowych</a:t>
            </a:r>
            <a:endParaRPr lang="pl-PL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Sebastian Sudra</a:t>
            </a:r>
          </a:p>
          <a:p>
            <a:r>
              <a:rPr lang="en-US" err="1"/>
              <a:t>Łukasz</a:t>
            </a:r>
            <a:r>
              <a:rPr lang="en-US"/>
              <a:t> </a:t>
            </a:r>
            <a:r>
              <a:rPr lang="en-US" err="1"/>
              <a:t>Sznajder</a:t>
            </a:r>
          </a:p>
          <a:p>
            <a:r>
              <a:rPr lang="en-US"/>
              <a:t>Nikodem </a:t>
            </a:r>
            <a:r>
              <a:rPr lang="en-US" err="1"/>
              <a:t>Wiśniewski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872C61-E7BB-4E76-A42F-7670BB87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655" y="2689715"/>
            <a:ext cx="4298689" cy="1478570"/>
          </a:xfrm>
        </p:spPr>
        <p:txBody>
          <a:bodyPr/>
          <a:lstStyle/>
          <a:p>
            <a:r>
              <a:rPr lang="pl-PL" dirty="0"/>
              <a:t>Dziękuję za uwagę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1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D833B5-9D14-43E7-BD1A-1136D41D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642AFD-1C9A-44F4-8F9E-F0BDDA197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dirty="0"/>
              <a:t>Rozmycie obrazu w celu redukcji szumów - </a:t>
            </a:r>
            <a:r>
              <a:rPr lang="pl-PL" dirty="0" err="1"/>
              <a:t>Gaussian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Binaryzacja obrazu w celu usunięcia zbędnych informacji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Wykrywanie krawędzi - </a:t>
            </a:r>
            <a:r>
              <a:rPr lang="pl-PL" dirty="0" err="1"/>
              <a:t>Canny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Szukanie okręgów algorytmem </a:t>
            </a:r>
            <a:r>
              <a:rPr lang="pl-PL" dirty="0" err="1"/>
              <a:t>Hough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Usunięcie nadmiarowych wyników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2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Przykład Problemu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0EE0B5C-3058-4F6D-AE86-210696A6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61" y="335634"/>
            <a:ext cx="7733413" cy="61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8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 err="1"/>
              <a:t>Gaussian</a:t>
            </a:r>
            <a:r>
              <a:rPr lang="pl-PL" dirty="0"/>
              <a:t> </a:t>
            </a:r>
            <a:r>
              <a:rPr lang="pl-PL" dirty="0" err="1"/>
              <a:t>blur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154DE4-BFAA-443B-8DB1-168BEEF7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038" y="332714"/>
            <a:ext cx="7893681" cy="61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063963" cy="1161644"/>
          </a:xfrm>
        </p:spPr>
        <p:txBody>
          <a:bodyPr>
            <a:normAutofit/>
          </a:bodyPr>
          <a:lstStyle/>
          <a:p>
            <a:r>
              <a:rPr lang="pl-PL" sz="3200" dirty="0"/>
              <a:t>Usuwanie zbędnych informacji</a:t>
            </a:r>
            <a:endParaRPr lang="en-US" sz="32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A67467D-F094-4C8E-9B37-D4BA11DE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63" y="246365"/>
            <a:ext cx="7956588" cy="63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6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Binaryzacja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E2D565F-66A6-43A0-A76D-50EB4C9C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61" y="383019"/>
            <a:ext cx="7614953" cy="60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10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Wykrycie krawędzi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1F2010B-65B7-4B6F-84B6-D7A79A06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415" y="476467"/>
            <a:ext cx="7381333" cy="59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94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Wykrycie filtrów</a:t>
            </a:r>
            <a:br>
              <a:rPr lang="pl-PL" dirty="0"/>
            </a:br>
            <a:r>
              <a:rPr lang="pl-PL" dirty="0"/>
              <a:t>(4730)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89047C3-98FD-4D98-BE8A-CA0DCA90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61" y="396240"/>
            <a:ext cx="7581900" cy="606552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74C3849-1013-41EF-87A5-8D366097A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8" t="25328" r="76680" b="51569"/>
          <a:stretch/>
        </p:blipFill>
        <p:spPr>
          <a:xfrm>
            <a:off x="638630" y="3669962"/>
            <a:ext cx="2206170" cy="30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22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>
            <a:normAutofit fontScale="90000"/>
          </a:bodyPr>
          <a:lstStyle/>
          <a:p>
            <a:r>
              <a:rPr lang="pl-PL" dirty="0"/>
              <a:t>Usunięcie zbędnych filtrów (4725)</a:t>
            </a:r>
            <a:endParaRPr lang="en-US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AF9B972-F139-4618-B26E-3BAD22EA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61" y="396240"/>
            <a:ext cx="7668985" cy="613518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C8936D7-495D-4810-9736-4E8DF4445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2" t="24235" r="76739" b="51221"/>
          <a:stretch/>
        </p:blipFill>
        <p:spPr>
          <a:xfrm>
            <a:off x="638630" y="3591589"/>
            <a:ext cx="2104570" cy="31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277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56</Words>
  <Application>Microsoft Office PowerPoint</Application>
  <PresentationFormat>Panoramiczny</PresentationFormat>
  <Paragraphs>18</Paragraphs>
  <Slides>10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Tw Cen MT</vt:lpstr>
      <vt:lpstr>Circuit</vt:lpstr>
      <vt:lpstr>Zliczanie filtrów  papierosowych</vt:lpstr>
      <vt:lpstr>Algorytm</vt:lpstr>
      <vt:lpstr>Przykład Problemu</vt:lpstr>
      <vt:lpstr>Gaussian blur</vt:lpstr>
      <vt:lpstr>Usuwanie zbędnych informacji</vt:lpstr>
      <vt:lpstr>Binaryzacja</vt:lpstr>
      <vt:lpstr>Wykrycie krawędzi</vt:lpstr>
      <vt:lpstr>Wykrycie filtrów (4730)</vt:lpstr>
      <vt:lpstr>Usunięcie zbędnych filtrów (4725)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Zliczanie filtrów  papierosowych</dc:title>
  <cp:lastModifiedBy>260907 (Nikodem Wiśniewski)</cp:lastModifiedBy>
  <cp:revision>26</cp:revision>
  <dcterms:modified xsi:type="dcterms:W3CDTF">2018-05-28T22:37:44Z</dcterms:modified>
</cp:coreProperties>
</file>